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7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56E523-1015-4AAD-8333-3FF5ECCF11B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A9ADA2A-9EB8-45E0-BADC-1C2E5B0092E4}">
      <dgm:prSet phldrT="[Κείμενο]"/>
      <dgm:spPr/>
      <dgm:t>
        <a:bodyPr/>
        <a:lstStyle/>
        <a:p>
          <a:r>
            <a:rPr lang="el-GR" dirty="0" smtClean="0"/>
            <a:t>Υδραγωγείο</a:t>
          </a:r>
          <a:endParaRPr lang="en-US" dirty="0"/>
        </a:p>
      </dgm:t>
    </dgm:pt>
    <dgm:pt modelId="{71F8CCE9-5965-4E4E-A6D6-0B7BDA5A2A66}" type="parTrans" cxnId="{FB6D15FC-903F-40F8-BA83-DFBBAC6D0526}">
      <dgm:prSet/>
      <dgm:spPr/>
      <dgm:t>
        <a:bodyPr/>
        <a:lstStyle/>
        <a:p>
          <a:endParaRPr lang="en-US"/>
        </a:p>
      </dgm:t>
    </dgm:pt>
    <dgm:pt modelId="{69A137AF-0AD9-497A-8B31-82CFB2BFB402}" type="sibTrans" cxnId="{FB6D15FC-903F-40F8-BA83-DFBBAC6D0526}">
      <dgm:prSet/>
      <dgm:spPr/>
      <dgm:t>
        <a:bodyPr/>
        <a:lstStyle/>
        <a:p>
          <a:endParaRPr lang="en-US"/>
        </a:p>
      </dgm:t>
    </dgm:pt>
    <dgm:pt modelId="{FE4DDEF9-A7A3-4035-8F02-35433E246D5F}" type="asst">
      <dgm:prSet phldrT="[Κείμενο]"/>
      <dgm:spPr/>
      <dgm:t>
        <a:bodyPr/>
        <a:lstStyle/>
        <a:p>
          <a:r>
            <a:rPr lang="el-GR" dirty="0" smtClean="0"/>
            <a:t>Ιατρικός </a:t>
          </a:r>
          <a:r>
            <a:rPr lang="el-GR" dirty="0" smtClean="0"/>
            <a:t>ορός</a:t>
          </a:r>
        </a:p>
        <a:p>
          <a:endParaRPr lang="en-US" dirty="0"/>
        </a:p>
      </dgm:t>
    </dgm:pt>
    <dgm:pt modelId="{265CEA32-286C-4CE3-A4E7-5529B1435022}" type="parTrans" cxnId="{82CFC1FB-6773-4134-B3E6-09292C221E40}">
      <dgm:prSet/>
      <dgm:spPr/>
      <dgm:t>
        <a:bodyPr/>
        <a:lstStyle/>
        <a:p>
          <a:endParaRPr lang="en-US"/>
        </a:p>
      </dgm:t>
    </dgm:pt>
    <dgm:pt modelId="{BBC4551B-05C4-4CF8-BB73-E15FFE5B8825}" type="sibTrans" cxnId="{82CFC1FB-6773-4134-B3E6-09292C221E40}">
      <dgm:prSet/>
      <dgm:spPr/>
      <dgm:t>
        <a:bodyPr/>
        <a:lstStyle/>
        <a:p>
          <a:endParaRPr lang="en-US"/>
        </a:p>
      </dgm:t>
    </dgm:pt>
    <dgm:pt modelId="{63A881A0-7BEC-4219-9D8D-E3CF54C1BACA}">
      <dgm:prSet phldrT="[Κείμενο]"/>
      <dgm:spPr/>
      <dgm:t>
        <a:bodyPr/>
        <a:lstStyle/>
        <a:p>
          <a:r>
            <a:rPr lang="el-GR" dirty="0" smtClean="0"/>
            <a:t>Ρολόι-εκκρεμές</a:t>
          </a:r>
          <a:endParaRPr lang="en-US" dirty="0"/>
        </a:p>
      </dgm:t>
    </dgm:pt>
    <dgm:pt modelId="{B3D93F2F-FE4A-496B-9913-B5B3F34E0666}" type="parTrans" cxnId="{DCF0320C-E934-4EB3-9537-F1F8DE34F5C1}">
      <dgm:prSet/>
      <dgm:spPr/>
      <dgm:t>
        <a:bodyPr/>
        <a:lstStyle/>
        <a:p>
          <a:endParaRPr lang="en-US"/>
        </a:p>
      </dgm:t>
    </dgm:pt>
    <dgm:pt modelId="{2E42DBB9-D0EA-4A6B-AA96-833FD61AED88}" type="sibTrans" cxnId="{DCF0320C-E934-4EB3-9537-F1F8DE34F5C1}">
      <dgm:prSet/>
      <dgm:spPr/>
      <dgm:t>
        <a:bodyPr/>
        <a:lstStyle/>
        <a:p>
          <a:endParaRPr lang="en-US"/>
        </a:p>
      </dgm:t>
    </dgm:pt>
    <dgm:pt modelId="{8C736D9C-E94B-4F68-ABE4-563C084D6366}" type="asst">
      <dgm:prSet phldrT="[Κείμενο]"/>
      <dgm:spPr/>
      <dgm:t>
        <a:bodyPr/>
        <a:lstStyle/>
        <a:p>
          <a:r>
            <a:rPr lang="el-GR" dirty="0" smtClean="0"/>
            <a:t>Ηλεκτρικό ρεύμα</a:t>
          </a:r>
          <a:endParaRPr lang="en-US" dirty="0"/>
        </a:p>
      </dgm:t>
    </dgm:pt>
    <dgm:pt modelId="{B942C8E6-6272-42DA-B169-60A0C258C204}" type="parTrans" cxnId="{2D62DEAC-41AB-414E-9F75-6199E1811CCA}">
      <dgm:prSet/>
      <dgm:spPr/>
      <dgm:t>
        <a:bodyPr/>
        <a:lstStyle/>
        <a:p>
          <a:endParaRPr lang="en-US"/>
        </a:p>
      </dgm:t>
    </dgm:pt>
    <dgm:pt modelId="{9CF4097C-7EC5-4242-8D8A-352E096F9B58}" type="sibTrans" cxnId="{2D62DEAC-41AB-414E-9F75-6199E1811CCA}">
      <dgm:prSet/>
      <dgm:spPr/>
      <dgm:t>
        <a:bodyPr/>
        <a:lstStyle/>
        <a:p>
          <a:endParaRPr lang="en-US"/>
        </a:p>
      </dgm:t>
    </dgm:pt>
    <dgm:pt modelId="{31376BAC-26FA-4D7C-BEFB-A7C705A8F9E8}">
      <dgm:prSet phldrT="[Κείμενο]"/>
      <dgm:spPr/>
      <dgm:t>
        <a:bodyPr/>
        <a:lstStyle/>
        <a:p>
          <a:r>
            <a:rPr lang="el-GR" dirty="0" smtClean="0"/>
            <a:t>Τεχνητός Ορίζοντας </a:t>
          </a:r>
          <a:endParaRPr lang="en-US" dirty="0"/>
        </a:p>
      </dgm:t>
    </dgm:pt>
    <dgm:pt modelId="{17360469-7D29-4A6E-9E97-5309164DB6EC}" type="parTrans" cxnId="{4687320B-C661-4C31-85FE-C18B5A735F37}">
      <dgm:prSet/>
      <dgm:spPr/>
      <dgm:t>
        <a:bodyPr/>
        <a:lstStyle/>
        <a:p>
          <a:endParaRPr lang="en-US"/>
        </a:p>
      </dgm:t>
    </dgm:pt>
    <dgm:pt modelId="{5B364ADF-CD05-4461-8E93-9CF373540D91}" type="sibTrans" cxnId="{4687320B-C661-4C31-85FE-C18B5A735F37}">
      <dgm:prSet/>
      <dgm:spPr/>
      <dgm:t>
        <a:bodyPr/>
        <a:lstStyle/>
        <a:p>
          <a:endParaRPr lang="en-US"/>
        </a:p>
      </dgm:t>
    </dgm:pt>
    <dgm:pt modelId="{822203BC-114C-47DC-91B3-7D1466FB2CCC}" type="pres">
      <dgm:prSet presAssocID="{2756E523-1015-4AAD-8333-3FF5ECCF11B9}" presName="hierChild1" presStyleCnt="0">
        <dgm:presLayoutVars>
          <dgm:orgChart val="1"/>
          <dgm:chPref val="1"/>
          <dgm:dir/>
          <dgm:animOne val="branch"/>
          <dgm:animLvl val="lvl"/>
          <dgm:resizeHandles/>
        </dgm:presLayoutVars>
      </dgm:prSet>
      <dgm:spPr/>
      <dgm:t>
        <a:bodyPr/>
        <a:lstStyle/>
        <a:p>
          <a:endParaRPr lang="en-US"/>
        </a:p>
      </dgm:t>
    </dgm:pt>
    <dgm:pt modelId="{6955D5FC-5FD5-4A0C-A876-26D4A9FA9FF2}" type="pres">
      <dgm:prSet presAssocID="{BA9ADA2A-9EB8-45E0-BADC-1C2E5B0092E4}" presName="hierRoot1" presStyleCnt="0">
        <dgm:presLayoutVars>
          <dgm:hierBranch/>
        </dgm:presLayoutVars>
      </dgm:prSet>
      <dgm:spPr/>
    </dgm:pt>
    <dgm:pt modelId="{5630C655-143A-427D-A5A2-1C3D5931438B}" type="pres">
      <dgm:prSet presAssocID="{BA9ADA2A-9EB8-45E0-BADC-1C2E5B0092E4}" presName="rootComposite1" presStyleCnt="0"/>
      <dgm:spPr/>
    </dgm:pt>
    <dgm:pt modelId="{0B7F9B4F-C2A0-41CD-AF45-B11B025B32CB}" type="pres">
      <dgm:prSet presAssocID="{BA9ADA2A-9EB8-45E0-BADC-1C2E5B0092E4}" presName="rootText1" presStyleLbl="node0" presStyleIdx="0" presStyleCnt="1" custLinFactNeighborX="2358" custLinFactNeighborY="36137">
        <dgm:presLayoutVars>
          <dgm:chPref val="3"/>
        </dgm:presLayoutVars>
      </dgm:prSet>
      <dgm:spPr/>
      <dgm:t>
        <a:bodyPr/>
        <a:lstStyle/>
        <a:p>
          <a:endParaRPr lang="en-US"/>
        </a:p>
      </dgm:t>
    </dgm:pt>
    <dgm:pt modelId="{12AF423D-21E7-465C-9583-C8E68BE694DF}" type="pres">
      <dgm:prSet presAssocID="{BA9ADA2A-9EB8-45E0-BADC-1C2E5B0092E4}" presName="rootConnector1" presStyleLbl="node1" presStyleIdx="0" presStyleCnt="0"/>
      <dgm:spPr/>
      <dgm:t>
        <a:bodyPr/>
        <a:lstStyle/>
        <a:p>
          <a:endParaRPr lang="en-US"/>
        </a:p>
      </dgm:t>
    </dgm:pt>
    <dgm:pt modelId="{A53A5847-9134-47D9-844A-A749AB012728}" type="pres">
      <dgm:prSet presAssocID="{BA9ADA2A-9EB8-45E0-BADC-1C2E5B0092E4}" presName="hierChild2" presStyleCnt="0"/>
      <dgm:spPr/>
    </dgm:pt>
    <dgm:pt modelId="{7E0485C9-2EA7-4F44-A98D-5AAE28BA949F}" type="pres">
      <dgm:prSet presAssocID="{17360469-7D29-4A6E-9E97-5309164DB6EC}" presName="Name35" presStyleLbl="parChTrans1D2" presStyleIdx="0" presStyleCnt="4"/>
      <dgm:spPr/>
    </dgm:pt>
    <dgm:pt modelId="{F491D44D-D54C-4267-8582-0884CF35DB44}" type="pres">
      <dgm:prSet presAssocID="{31376BAC-26FA-4D7C-BEFB-A7C705A8F9E8}" presName="hierRoot2" presStyleCnt="0">
        <dgm:presLayoutVars>
          <dgm:hierBranch val="init"/>
        </dgm:presLayoutVars>
      </dgm:prSet>
      <dgm:spPr/>
    </dgm:pt>
    <dgm:pt modelId="{112E5CB6-1FFE-4DED-BC7C-FF992E8DC2F9}" type="pres">
      <dgm:prSet presAssocID="{31376BAC-26FA-4D7C-BEFB-A7C705A8F9E8}" presName="rootComposite" presStyleCnt="0"/>
      <dgm:spPr/>
    </dgm:pt>
    <dgm:pt modelId="{C4D13281-8B1B-44D5-81BD-2D3A03FAD26A}" type="pres">
      <dgm:prSet presAssocID="{31376BAC-26FA-4D7C-BEFB-A7C705A8F9E8}" presName="rootText" presStyleLbl="node2" presStyleIdx="0" presStyleCnt="2">
        <dgm:presLayoutVars>
          <dgm:chPref val="3"/>
        </dgm:presLayoutVars>
      </dgm:prSet>
      <dgm:spPr/>
      <dgm:t>
        <a:bodyPr/>
        <a:lstStyle/>
        <a:p>
          <a:endParaRPr lang="en-US"/>
        </a:p>
      </dgm:t>
    </dgm:pt>
    <dgm:pt modelId="{B32D42AB-36EC-4243-BE40-3FDBC950F728}" type="pres">
      <dgm:prSet presAssocID="{31376BAC-26FA-4D7C-BEFB-A7C705A8F9E8}" presName="rootConnector" presStyleLbl="node2" presStyleIdx="0" presStyleCnt="2"/>
      <dgm:spPr/>
      <dgm:t>
        <a:bodyPr/>
        <a:lstStyle/>
        <a:p>
          <a:endParaRPr lang="en-US"/>
        </a:p>
      </dgm:t>
    </dgm:pt>
    <dgm:pt modelId="{D7300324-CD09-4C78-82CB-FCC024B7EF8C}" type="pres">
      <dgm:prSet presAssocID="{31376BAC-26FA-4D7C-BEFB-A7C705A8F9E8}" presName="hierChild4" presStyleCnt="0"/>
      <dgm:spPr/>
    </dgm:pt>
    <dgm:pt modelId="{842383AA-7A14-4F5F-8E96-181F6A85A1A9}" type="pres">
      <dgm:prSet presAssocID="{31376BAC-26FA-4D7C-BEFB-A7C705A8F9E8}" presName="hierChild5" presStyleCnt="0"/>
      <dgm:spPr/>
    </dgm:pt>
    <dgm:pt modelId="{F824F421-E7DE-458F-B75F-75D1944FDEE8}" type="pres">
      <dgm:prSet presAssocID="{B3D93F2F-FE4A-496B-9913-B5B3F34E0666}" presName="Name35" presStyleLbl="parChTrans1D2" presStyleIdx="1" presStyleCnt="4"/>
      <dgm:spPr/>
      <dgm:t>
        <a:bodyPr/>
        <a:lstStyle/>
        <a:p>
          <a:endParaRPr lang="en-US"/>
        </a:p>
      </dgm:t>
    </dgm:pt>
    <dgm:pt modelId="{87F9D391-3A39-4D5A-AB67-A210AA503D0C}" type="pres">
      <dgm:prSet presAssocID="{63A881A0-7BEC-4219-9D8D-E3CF54C1BACA}" presName="hierRoot2" presStyleCnt="0">
        <dgm:presLayoutVars>
          <dgm:hierBranch val="init"/>
        </dgm:presLayoutVars>
      </dgm:prSet>
      <dgm:spPr/>
    </dgm:pt>
    <dgm:pt modelId="{1364C97C-924D-4BE5-BEA5-D5781690E804}" type="pres">
      <dgm:prSet presAssocID="{63A881A0-7BEC-4219-9D8D-E3CF54C1BACA}" presName="rootComposite" presStyleCnt="0"/>
      <dgm:spPr/>
    </dgm:pt>
    <dgm:pt modelId="{C8E1F6CB-F999-4F4F-B66D-42302F9681F2}" type="pres">
      <dgm:prSet presAssocID="{63A881A0-7BEC-4219-9D8D-E3CF54C1BACA}" presName="rootText" presStyleLbl="node2" presStyleIdx="1" presStyleCnt="2">
        <dgm:presLayoutVars>
          <dgm:chPref val="3"/>
        </dgm:presLayoutVars>
      </dgm:prSet>
      <dgm:spPr/>
      <dgm:t>
        <a:bodyPr/>
        <a:lstStyle/>
        <a:p>
          <a:endParaRPr lang="en-US"/>
        </a:p>
      </dgm:t>
    </dgm:pt>
    <dgm:pt modelId="{1E422CAE-B158-4D30-9F5D-A5BD92E0F38C}" type="pres">
      <dgm:prSet presAssocID="{63A881A0-7BEC-4219-9D8D-E3CF54C1BACA}" presName="rootConnector" presStyleLbl="node2" presStyleIdx="1" presStyleCnt="2"/>
      <dgm:spPr/>
      <dgm:t>
        <a:bodyPr/>
        <a:lstStyle/>
        <a:p>
          <a:endParaRPr lang="en-US"/>
        </a:p>
      </dgm:t>
    </dgm:pt>
    <dgm:pt modelId="{8A98EB5A-D56C-42D0-855F-B913029840BD}" type="pres">
      <dgm:prSet presAssocID="{63A881A0-7BEC-4219-9D8D-E3CF54C1BACA}" presName="hierChild4" presStyleCnt="0"/>
      <dgm:spPr/>
    </dgm:pt>
    <dgm:pt modelId="{B7C1E62E-86C5-4B0B-9AA8-8174EC0C37F7}" type="pres">
      <dgm:prSet presAssocID="{63A881A0-7BEC-4219-9D8D-E3CF54C1BACA}" presName="hierChild5" presStyleCnt="0"/>
      <dgm:spPr/>
    </dgm:pt>
    <dgm:pt modelId="{EA95CA8F-D25F-4A4C-BFA1-CE0CA89DA9FA}" type="pres">
      <dgm:prSet presAssocID="{BA9ADA2A-9EB8-45E0-BADC-1C2E5B0092E4}" presName="hierChild3" presStyleCnt="0"/>
      <dgm:spPr/>
    </dgm:pt>
    <dgm:pt modelId="{B5B648CB-042D-4DAB-BC21-785265B2D38F}" type="pres">
      <dgm:prSet presAssocID="{265CEA32-286C-4CE3-A4E7-5529B1435022}" presName="Name111" presStyleLbl="parChTrans1D2" presStyleIdx="2" presStyleCnt="4"/>
      <dgm:spPr/>
      <dgm:t>
        <a:bodyPr/>
        <a:lstStyle/>
        <a:p>
          <a:endParaRPr lang="en-US"/>
        </a:p>
      </dgm:t>
    </dgm:pt>
    <dgm:pt modelId="{F4E324D3-52F7-4A2C-B1ED-42EFF0851F3F}" type="pres">
      <dgm:prSet presAssocID="{FE4DDEF9-A7A3-4035-8F02-35433E246D5F}" presName="hierRoot3" presStyleCnt="0">
        <dgm:presLayoutVars>
          <dgm:hierBranch val="init"/>
        </dgm:presLayoutVars>
      </dgm:prSet>
      <dgm:spPr/>
    </dgm:pt>
    <dgm:pt modelId="{023AC599-1FD0-4671-AB63-B820502A283E}" type="pres">
      <dgm:prSet presAssocID="{FE4DDEF9-A7A3-4035-8F02-35433E246D5F}" presName="rootComposite3" presStyleCnt="0"/>
      <dgm:spPr/>
    </dgm:pt>
    <dgm:pt modelId="{DA2D5F8D-EB5D-4E2A-BA07-3037C2DFD56F}" type="pres">
      <dgm:prSet presAssocID="{FE4DDEF9-A7A3-4035-8F02-35433E246D5F}" presName="rootText3" presStyleLbl="asst1" presStyleIdx="0" presStyleCnt="2">
        <dgm:presLayoutVars>
          <dgm:chPref val="3"/>
        </dgm:presLayoutVars>
      </dgm:prSet>
      <dgm:spPr/>
      <dgm:t>
        <a:bodyPr/>
        <a:lstStyle/>
        <a:p>
          <a:endParaRPr lang="en-US"/>
        </a:p>
      </dgm:t>
    </dgm:pt>
    <dgm:pt modelId="{E861209B-4DFA-4C6C-B448-8C96F44CE2F1}" type="pres">
      <dgm:prSet presAssocID="{FE4DDEF9-A7A3-4035-8F02-35433E246D5F}" presName="rootConnector3" presStyleLbl="asst1" presStyleIdx="0" presStyleCnt="2"/>
      <dgm:spPr/>
      <dgm:t>
        <a:bodyPr/>
        <a:lstStyle/>
        <a:p>
          <a:endParaRPr lang="en-US"/>
        </a:p>
      </dgm:t>
    </dgm:pt>
    <dgm:pt modelId="{9A1C054B-BAE0-49C5-B526-D0299A0BC64C}" type="pres">
      <dgm:prSet presAssocID="{FE4DDEF9-A7A3-4035-8F02-35433E246D5F}" presName="hierChild6" presStyleCnt="0"/>
      <dgm:spPr/>
    </dgm:pt>
    <dgm:pt modelId="{EEA35E5A-7841-4ED4-BEF0-EAE33ED4110E}" type="pres">
      <dgm:prSet presAssocID="{FE4DDEF9-A7A3-4035-8F02-35433E246D5F}" presName="hierChild7" presStyleCnt="0"/>
      <dgm:spPr/>
    </dgm:pt>
    <dgm:pt modelId="{278C7EB1-C17E-4D83-949A-31E04EC0AAA3}" type="pres">
      <dgm:prSet presAssocID="{B942C8E6-6272-42DA-B169-60A0C258C204}" presName="Name111" presStyleLbl="parChTrans1D2" presStyleIdx="3" presStyleCnt="4"/>
      <dgm:spPr/>
      <dgm:t>
        <a:bodyPr/>
        <a:lstStyle/>
        <a:p>
          <a:endParaRPr lang="en-US"/>
        </a:p>
      </dgm:t>
    </dgm:pt>
    <dgm:pt modelId="{B4A2D61E-901E-44A5-B9E3-B22F908BBD73}" type="pres">
      <dgm:prSet presAssocID="{8C736D9C-E94B-4F68-ABE4-563C084D6366}" presName="hierRoot3" presStyleCnt="0">
        <dgm:presLayoutVars>
          <dgm:hierBranch val="init"/>
        </dgm:presLayoutVars>
      </dgm:prSet>
      <dgm:spPr/>
    </dgm:pt>
    <dgm:pt modelId="{B82CB827-BD20-4B84-A1B7-82C64B39168F}" type="pres">
      <dgm:prSet presAssocID="{8C736D9C-E94B-4F68-ABE4-563C084D6366}" presName="rootComposite3" presStyleCnt="0"/>
      <dgm:spPr/>
    </dgm:pt>
    <dgm:pt modelId="{350BC39B-8ED8-4770-A698-B1770338EC12}" type="pres">
      <dgm:prSet presAssocID="{8C736D9C-E94B-4F68-ABE4-563C084D6366}" presName="rootText3" presStyleLbl="asst1" presStyleIdx="1" presStyleCnt="2">
        <dgm:presLayoutVars>
          <dgm:chPref val="3"/>
        </dgm:presLayoutVars>
      </dgm:prSet>
      <dgm:spPr/>
      <dgm:t>
        <a:bodyPr/>
        <a:lstStyle/>
        <a:p>
          <a:endParaRPr lang="en-US"/>
        </a:p>
      </dgm:t>
    </dgm:pt>
    <dgm:pt modelId="{C9429E58-FAB9-4F9A-B8A2-4458F795D0EF}" type="pres">
      <dgm:prSet presAssocID="{8C736D9C-E94B-4F68-ABE4-563C084D6366}" presName="rootConnector3" presStyleLbl="asst1" presStyleIdx="1" presStyleCnt="2"/>
      <dgm:spPr/>
      <dgm:t>
        <a:bodyPr/>
        <a:lstStyle/>
        <a:p>
          <a:endParaRPr lang="en-US"/>
        </a:p>
      </dgm:t>
    </dgm:pt>
    <dgm:pt modelId="{19BFBA86-CC95-4FE2-A899-1CC3ED4EA5A5}" type="pres">
      <dgm:prSet presAssocID="{8C736D9C-E94B-4F68-ABE4-563C084D6366}" presName="hierChild6" presStyleCnt="0"/>
      <dgm:spPr/>
    </dgm:pt>
    <dgm:pt modelId="{28DDC8BF-B807-417C-8F32-74841A18EB09}" type="pres">
      <dgm:prSet presAssocID="{8C736D9C-E94B-4F68-ABE4-563C084D6366}" presName="hierChild7" presStyleCnt="0"/>
      <dgm:spPr/>
    </dgm:pt>
  </dgm:ptLst>
  <dgm:cxnLst>
    <dgm:cxn modelId="{1F924959-D636-4EEB-AC41-8FB3D6628B6D}" type="presOf" srcId="{2756E523-1015-4AAD-8333-3FF5ECCF11B9}" destId="{822203BC-114C-47DC-91B3-7D1466FB2CCC}" srcOrd="0" destOrd="0" presId="urn:microsoft.com/office/officeart/2005/8/layout/orgChart1"/>
    <dgm:cxn modelId="{3E3B01D1-78DD-4AA9-9F66-7315CC20370B}" type="presOf" srcId="{B942C8E6-6272-42DA-B169-60A0C258C204}" destId="{278C7EB1-C17E-4D83-949A-31E04EC0AAA3}" srcOrd="0" destOrd="0" presId="urn:microsoft.com/office/officeart/2005/8/layout/orgChart1"/>
    <dgm:cxn modelId="{20D6C063-F291-4032-81D9-FA5BC02ACBFE}" type="presOf" srcId="{BA9ADA2A-9EB8-45E0-BADC-1C2E5B0092E4}" destId="{0B7F9B4F-C2A0-41CD-AF45-B11B025B32CB}" srcOrd="0" destOrd="0" presId="urn:microsoft.com/office/officeart/2005/8/layout/orgChart1"/>
    <dgm:cxn modelId="{AB19C1FF-E2A8-4425-A924-4BC27F18F502}" type="presOf" srcId="{31376BAC-26FA-4D7C-BEFB-A7C705A8F9E8}" destId="{C4D13281-8B1B-44D5-81BD-2D3A03FAD26A}" srcOrd="0" destOrd="0" presId="urn:microsoft.com/office/officeart/2005/8/layout/orgChart1"/>
    <dgm:cxn modelId="{82CFC1FB-6773-4134-B3E6-09292C221E40}" srcId="{BA9ADA2A-9EB8-45E0-BADC-1C2E5B0092E4}" destId="{FE4DDEF9-A7A3-4035-8F02-35433E246D5F}" srcOrd="0" destOrd="0" parTransId="{265CEA32-286C-4CE3-A4E7-5529B1435022}" sibTransId="{BBC4551B-05C4-4CF8-BB73-E15FFE5B8825}"/>
    <dgm:cxn modelId="{4687320B-C661-4C31-85FE-C18B5A735F37}" srcId="{BA9ADA2A-9EB8-45E0-BADC-1C2E5B0092E4}" destId="{31376BAC-26FA-4D7C-BEFB-A7C705A8F9E8}" srcOrd="2" destOrd="0" parTransId="{17360469-7D29-4A6E-9E97-5309164DB6EC}" sibTransId="{5B364ADF-CD05-4461-8E93-9CF373540D91}"/>
    <dgm:cxn modelId="{7D7D90D8-1AE3-4751-B2C3-5C6DB567CCAA}" type="presOf" srcId="{FE4DDEF9-A7A3-4035-8F02-35433E246D5F}" destId="{DA2D5F8D-EB5D-4E2A-BA07-3037C2DFD56F}" srcOrd="0" destOrd="0" presId="urn:microsoft.com/office/officeart/2005/8/layout/orgChart1"/>
    <dgm:cxn modelId="{FB6D15FC-903F-40F8-BA83-DFBBAC6D0526}" srcId="{2756E523-1015-4AAD-8333-3FF5ECCF11B9}" destId="{BA9ADA2A-9EB8-45E0-BADC-1C2E5B0092E4}" srcOrd="0" destOrd="0" parTransId="{71F8CCE9-5965-4E4E-A6D6-0B7BDA5A2A66}" sibTransId="{69A137AF-0AD9-497A-8B31-82CFB2BFB402}"/>
    <dgm:cxn modelId="{2D62DEAC-41AB-414E-9F75-6199E1811CCA}" srcId="{BA9ADA2A-9EB8-45E0-BADC-1C2E5B0092E4}" destId="{8C736D9C-E94B-4F68-ABE4-563C084D6366}" srcOrd="1" destOrd="0" parTransId="{B942C8E6-6272-42DA-B169-60A0C258C204}" sibTransId="{9CF4097C-7EC5-4242-8D8A-352E096F9B58}"/>
    <dgm:cxn modelId="{C674F576-BE44-4F3E-B5F3-CF5B5274B2F0}" type="presOf" srcId="{BA9ADA2A-9EB8-45E0-BADC-1C2E5B0092E4}" destId="{12AF423D-21E7-465C-9583-C8E68BE694DF}" srcOrd="1" destOrd="0" presId="urn:microsoft.com/office/officeart/2005/8/layout/orgChart1"/>
    <dgm:cxn modelId="{F766E3F1-4327-4822-ADE9-0A25966DB7AB}" type="presOf" srcId="{265CEA32-286C-4CE3-A4E7-5529B1435022}" destId="{B5B648CB-042D-4DAB-BC21-785265B2D38F}" srcOrd="0" destOrd="0" presId="urn:microsoft.com/office/officeart/2005/8/layout/orgChart1"/>
    <dgm:cxn modelId="{DCF0320C-E934-4EB3-9537-F1F8DE34F5C1}" srcId="{BA9ADA2A-9EB8-45E0-BADC-1C2E5B0092E4}" destId="{63A881A0-7BEC-4219-9D8D-E3CF54C1BACA}" srcOrd="3" destOrd="0" parTransId="{B3D93F2F-FE4A-496B-9913-B5B3F34E0666}" sibTransId="{2E42DBB9-D0EA-4A6B-AA96-833FD61AED88}"/>
    <dgm:cxn modelId="{BC25B2D8-5623-4782-8A47-8B6BBC1927C1}" type="presOf" srcId="{FE4DDEF9-A7A3-4035-8F02-35433E246D5F}" destId="{E861209B-4DFA-4C6C-B448-8C96F44CE2F1}" srcOrd="1" destOrd="0" presId="urn:microsoft.com/office/officeart/2005/8/layout/orgChart1"/>
    <dgm:cxn modelId="{D50552BC-CFA5-4CC1-A591-9F08397054F2}" type="presOf" srcId="{8C736D9C-E94B-4F68-ABE4-563C084D6366}" destId="{350BC39B-8ED8-4770-A698-B1770338EC12}" srcOrd="0" destOrd="0" presId="urn:microsoft.com/office/officeart/2005/8/layout/orgChart1"/>
    <dgm:cxn modelId="{CD4B4E65-159F-47F0-8E4A-722A6432313D}" type="presOf" srcId="{17360469-7D29-4A6E-9E97-5309164DB6EC}" destId="{7E0485C9-2EA7-4F44-A98D-5AAE28BA949F}" srcOrd="0" destOrd="0" presId="urn:microsoft.com/office/officeart/2005/8/layout/orgChart1"/>
    <dgm:cxn modelId="{932E6440-C2D5-4C12-991A-2578C4864BCF}" type="presOf" srcId="{8C736D9C-E94B-4F68-ABE4-563C084D6366}" destId="{C9429E58-FAB9-4F9A-B8A2-4458F795D0EF}" srcOrd="1" destOrd="0" presId="urn:microsoft.com/office/officeart/2005/8/layout/orgChart1"/>
    <dgm:cxn modelId="{9207BE7E-3A79-4F26-9C55-FE3FBD414701}" type="presOf" srcId="{63A881A0-7BEC-4219-9D8D-E3CF54C1BACA}" destId="{1E422CAE-B158-4D30-9F5D-A5BD92E0F38C}" srcOrd="1" destOrd="0" presId="urn:microsoft.com/office/officeart/2005/8/layout/orgChart1"/>
    <dgm:cxn modelId="{B0543505-F8ED-4A0C-9BCC-AD516A026CB1}" type="presOf" srcId="{63A881A0-7BEC-4219-9D8D-E3CF54C1BACA}" destId="{C8E1F6CB-F999-4F4F-B66D-42302F9681F2}" srcOrd="0" destOrd="0" presId="urn:microsoft.com/office/officeart/2005/8/layout/orgChart1"/>
    <dgm:cxn modelId="{B6F43AA1-579B-47C8-8E6B-73CFA779DFC8}" type="presOf" srcId="{B3D93F2F-FE4A-496B-9913-B5B3F34E0666}" destId="{F824F421-E7DE-458F-B75F-75D1944FDEE8}" srcOrd="0" destOrd="0" presId="urn:microsoft.com/office/officeart/2005/8/layout/orgChart1"/>
    <dgm:cxn modelId="{CECF041E-9EC4-4289-A419-32070CFF61D2}" type="presOf" srcId="{31376BAC-26FA-4D7C-BEFB-A7C705A8F9E8}" destId="{B32D42AB-36EC-4243-BE40-3FDBC950F728}" srcOrd="1" destOrd="0" presId="urn:microsoft.com/office/officeart/2005/8/layout/orgChart1"/>
    <dgm:cxn modelId="{DE304C89-3119-488F-AC19-6052CCD4B394}" type="presParOf" srcId="{822203BC-114C-47DC-91B3-7D1466FB2CCC}" destId="{6955D5FC-5FD5-4A0C-A876-26D4A9FA9FF2}" srcOrd="0" destOrd="0" presId="urn:microsoft.com/office/officeart/2005/8/layout/orgChart1"/>
    <dgm:cxn modelId="{64808307-AFF8-48C4-A594-49A12A484B0F}" type="presParOf" srcId="{6955D5FC-5FD5-4A0C-A876-26D4A9FA9FF2}" destId="{5630C655-143A-427D-A5A2-1C3D5931438B}" srcOrd="0" destOrd="0" presId="urn:microsoft.com/office/officeart/2005/8/layout/orgChart1"/>
    <dgm:cxn modelId="{9B1322FC-D59F-4802-BE71-545A1CD592AB}" type="presParOf" srcId="{5630C655-143A-427D-A5A2-1C3D5931438B}" destId="{0B7F9B4F-C2A0-41CD-AF45-B11B025B32CB}" srcOrd="0" destOrd="0" presId="urn:microsoft.com/office/officeart/2005/8/layout/orgChart1"/>
    <dgm:cxn modelId="{4E1C00A9-F997-4A81-AC07-1C7B8080E50D}" type="presParOf" srcId="{5630C655-143A-427D-A5A2-1C3D5931438B}" destId="{12AF423D-21E7-465C-9583-C8E68BE694DF}" srcOrd="1" destOrd="0" presId="urn:microsoft.com/office/officeart/2005/8/layout/orgChart1"/>
    <dgm:cxn modelId="{8F5361F8-B3C1-43D7-9F36-1C267663620D}" type="presParOf" srcId="{6955D5FC-5FD5-4A0C-A876-26D4A9FA9FF2}" destId="{A53A5847-9134-47D9-844A-A749AB012728}" srcOrd="1" destOrd="0" presId="urn:microsoft.com/office/officeart/2005/8/layout/orgChart1"/>
    <dgm:cxn modelId="{A6CF13BE-20AB-4191-A96C-8BE4F33BCAF6}" type="presParOf" srcId="{A53A5847-9134-47D9-844A-A749AB012728}" destId="{7E0485C9-2EA7-4F44-A98D-5AAE28BA949F}" srcOrd="0" destOrd="0" presId="urn:microsoft.com/office/officeart/2005/8/layout/orgChart1"/>
    <dgm:cxn modelId="{6FF07733-1D19-4F9B-9201-EADA2FE2BC31}" type="presParOf" srcId="{A53A5847-9134-47D9-844A-A749AB012728}" destId="{F491D44D-D54C-4267-8582-0884CF35DB44}" srcOrd="1" destOrd="0" presId="urn:microsoft.com/office/officeart/2005/8/layout/orgChart1"/>
    <dgm:cxn modelId="{DEA1BF17-6319-4217-94A4-57814BE29464}" type="presParOf" srcId="{F491D44D-D54C-4267-8582-0884CF35DB44}" destId="{112E5CB6-1FFE-4DED-BC7C-FF992E8DC2F9}" srcOrd="0" destOrd="0" presId="urn:microsoft.com/office/officeart/2005/8/layout/orgChart1"/>
    <dgm:cxn modelId="{D7CEC33C-185F-430A-9B78-68793CBF9E6A}" type="presParOf" srcId="{112E5CB6-1FFE-4DED-BC7C-FF992E8DC2F9}" destId="{C4D13281-8B1B-44D5-81BD-2D3A03FAD26A}" srcOrd="0" destOrd="0" presId="urn:microsoft.com/office/officeart/2005/8/layout/orgChart1"/>
    <dgm:cxn modelId="{45B4B5C0-73CA-4DE0-8216-5EE44AA12563}" type="presParOf" srcId="{112E5CB6-1FFE-4DED-BC7C-FF992E8DC2F9}" destId="{B32D42AB-36EC-4243-BE40-3FDBC950F728}" srcOrd="1" destOrd="0" presId="urn:microsoft.com/office/officeart/2005/8/layout/orgChart1"/>
    <dgm:cxn modelId="{1C64C35B-7A78-4D31-A443-CE7B1CD5EB6A}" type="presParOf" srcId="{F491D44D-D54C-4267-8582-0884CF35DB44}" destId="{D7300324-CD09-4C78-82CB-FCC024B7EF8C}" srcOrd="1" destOrd="0" presId="urn:microsoft.com/office/officeart/2005/8/layout/orgChart1"/>
    <dgm:cxn modelId="{605D5F55-4D42-45FF-B8D3-7F02FA24499F}" type="presParOf" srcId="{F491D44D-D54C-4267-8582-0884CF35DB44}" destId="{842383AA-7A14-4F5F-8E96-181F6A85A1A9}" srcOrd="2" destOrd="0" presId="urn:microsoft.com/office/officeart/2005/8/layout/orgChart1"/>
    <dgm:cxn modelId="{F0EB7857-9B85-4DA8-B3BC-A85480454748}" type="presParOf" srcId="{A53A5847-9134-47D9-844A-A749AB012728}" destId="{F824F421-E7DE-458F-B75F-75D1944FDEE8}" srcOrd="2" destOrd="0" presId="urn:microsoft.com/office/officeart/2005/8/layout/orgChart1"/>
    <dgm:cxn modelId="{26ED6DF4-E306-4650-AB9F-7327DFB647CC}" type="presParOf" srcId="{A53A5847-9134-47D9-844A-A749AB012728}" destId="{87F9D391-3A39-4D5A-AB67-A210AA503D0C}" srcOrd="3" destOrd="0" presId="urn:microsoft.com/office/officeart/2005/8/layout/orgChart1"/>
    <dgm:cxn modelId="{2043CA2A-E192-4470-ACA6-442EA7B52970}" type="presParOf" srcId="{87F9D391-3A39-4D5A-AB67-A210AA503D0C}" destId="{1364C97C-924D-4BE5-BEA5-D5781690E804}" srcOrd="0" destOrd="0" presId="urn:microsoft.com/office/officeart/2005/8/layout/orgChart1"/>
    <dgm:cxn modelId="{19951D7E-1895-40E8-BF37-96710569251B}" type="presParOf" srcId="{1364C97C-924D-4BE5-BEA5-D5781690E804}" destId="{C8E1F6CB-F999-4F4F-B66D-42302F9681F2}" srcOrd="0" destOrd="0" presId="urn:microsoft.com/office/officeart/2005/8/layout/orgChart1"/>
    <dgm:cxn modelId="{EF52387B-AF09-47C1-BD7D-96DC5426708C}" type="presParOf" srcId="{1364C97C-924D-4BE5-BEA5-D5781690E804}" destId="{1E422CAE-B158-4D30-9F5D-A5BD92E0F38C}" srcOrd="1" destOrd="0" presId="urn:microsoft.com/office/officeart/2005/8/layout/orgChart1"/>
    <dgm:cxn modelId="{500E8C73-A16B-4992-BE18-1C8124624015}" type="presParOf" srcId="{87F9D391-3A39-4D5A-AB67-A210AA503D0C}" destId="{8A98EB5A-D56C-42D0-855F-B913029840BD}" srcOrd="1" destOrd="0" presId="urn:microsoft.com/office/officeart/2005/8/layout/orgChart1"/>
    <dgm:cxn modelId="{F4B09675-F3C7-4D61-BE54-4DAC2E474EE4}" type="presParOf" srcId="{87F9D391-3A39-4D5A-AB67-A210AA503D0C}" destId="{B7C1E62E-86C5-4B0B-9AA8-8174EC0C37F7}" srcOrd="2" destOrd="0" presId="urn:microsoft.com/office/officeart/2005/8/layout/orgChart1"/>
    <dgm:cxn modelId="{1D5C3873-A5D4-4847-BDCA-48D85D77C879}" type="presParOf" srcId="{6955D5FC-5FD5-4A0C-A876-26D4A9FA9FF2}" destId="{EA95CA8F-D25F-4A4C-BFA1-CE0CA89DA9FA}" srcOrd="2" destOrd="0" presId="urn:microsoft.com/office/officeart/2005/8/layout/orgChart1"/>
    <dgm:cxn modelId="{BC8DAEEC-1D24-4530-886E-CFE9D7D277A9}" type="presParOf" srcId="{EA95CA8F-D25F-4A4C-BFA1-CE0CA89DA9FA}" destId="{B5B648CB-042D-4DAB-BC21-785265B2D38F}" srcOrd="0" destOrd="0" presId="urn:microsoft.com/office/officeart/2005/8/layout/orgChart1"/>
    <dgm:cxn modelId="{C5A24CE8-61AF-4FD4-B3C2-7EA7B8A44ABC}" type="presParOf" srcId="{EA95CA8F-D25F-4A4C-BFA1-CE0CA89DA9FA}" destId="{F4E324D3-52F7-4A2C-B1ED-42EFF0851F3F}" srcOrd="1" destOrd="0" presId="urn:microsoft.com/office/officeart/2005/8/layout/orgChart1"/>
    <dgm:cxn modelId="{397D6543-044F-4C2C-A6A5-5F666410C911}" type="presParOf" srcId="{F4E324D3-52F7-4A2C-B1ED-42EFF0851F3F}" destId="{023AC599-1FD0-4671-AB63-B820502A283E}" srcOrd="0" destOrd="0" presId="urn:microsoft.com/office/officeart/2005/8/layout/orgChart1"/>
    <dgm:cxn modelId="{DE028A4A-259C-41EB-A140-E7335F8EDA4D}" type="presParOf" srcId="{023AC599-1FD0-4671-AB63-B820502A283E}" destId="{DA2D5F8D-EB5D-4E2A-BA07-3037C2DFD56F}" srcOrd="0" destOrd="0" presId="urn:microsoft.com/office/officeart/2005/8/layout/orgChart1"/>
    <dgm:cxn modelId="{1D4BBF8F-5003-4AFA-AC17-84753B517FB9}" type="presParOf" srcId="{023AC599-1FD0-4671-AB63-B820502A283E}" destId="{E861209B-4DFA-4C6C-B448-8C96F44CE2F1}" srcOrd="1" destOrd="0" presId="urn:microsoft.com/office/officeart/2005/8/layout/orgChart1"/>
    <dgm:cxn modelId="{7C134858-69FF-431C-9583-32258753709A}" type="presParOf" srcId="{F4E324D3-52F7-4A2C-B1ED-42EFF0851F3F}" destId="{9A1C054B-BAE0-49C5-B526-D0299A0BC64C}" srcOrd="1" destOrd="0" presId="urn:microsoft.com/office/officeart/2005/8/layout/orgChart1"/>
    <dgm:cxn modelId="{FCFF9CC0-B477-4CC9-9940-656944381940}" type="presParOf" srcId="{F4E324D3-52F7-4A2C-B1ED-42EFF0851F3F}" destId="{EEA35E5A-7841-4ED4-BEF0-EAE33ED4110E}" srcOrd="2" destOrd="0" presId="urn:microsoft.com/office/officeart/2005/8/layout/orgChart1"/>
    <dgm:cxn modelId="{E274C0D6-9894-4662-8B5D-E7AA2F1E6B41}" type="presParOf" srcId="{EA95CA8F-D25F-4A4C-BFA1-CE0CA89DA9FA}" destId="{278C7EB1-C17E-4D83-949A-31E04EC0AAA3}" srcOrd="2" destOrd="0" presId="urn:microsoft.com/office/officeart/2005/8/layout/orgChart1"/>
    <dgm:cxn modelId="{111414A7-69DD-4022-AB5A-B6EF0931C4E4}" type="presParOf" srcId="{EA95CA8F-D25F-4A4C-BFA1-CE0CA89DA9FA}" destId="{B4A2D61E-901E-44A5-B9E3-B22F908BBD73}" srcOrd="3" destOrd="0" presId="urn:microsoft.com/office/officeart/2005/8/layout/orgChart1"/>
    <dgm:cxn modelId="{9F71AE08-90A7-41F2-A6C5-943637AEEF57}" type="presParOf" srcId="{B4A2D61E-901E-44A5-B9E3-B22F908BBD73}" destId="{B82CB827-BD20-4B84-A1B7-82C64B39168F}" srcOrd="0" destOrd="0" presId="urn:microsoft.com/office/officeart/2005/8/layout/orgChart1"/>
    <dgm:cxn modelId="{32B37B73-A26B-4AAB-A97F-E03813ED36FA}" type="presParOf" srcId="{B82CB827-BD20-4B84-A1B7-82C64B39168F}" destId="{350BC39B-8ED8-4770-A698-B1770338EC12}" srcOrd="0" destOrd="0" presId="urn:microsoft.com/office/officeart/2005/8/layout/orgChart1"/>
    <dgm:cxn modelId="{858A315F-FC14-4699-85F8-6CE817C5D81A}" type="presParOf" srcId="{B82CB827-BD20-4B84-A1B7-82C64B39168F}" destId="{C9429E58-FAB9-4F9A-B8A2-4458F795D0EF}" srcOrd="1" destOrd="0" presId="urn:microsoft.com/office/officeart/2005/8/layout/orgChart1"/>
    <dgm:cxn modelId="{3495D53D-E316-4DEA-90BD-4ABEF9C93EEE}" type="presParOf" srcId="{B4A2D61E-901E-44A5-B9E3-B22F908BBD73}" destId="{19BFBA86-CC95-4FE2-A899-1CC3ED4EA5A5}" srcOrd="1" destOrd="0" presId="urn:microsoft.com/office/officeart/2005/8/layout/orgChart1"/>
    <dgm:cxn modelId="{C8081443-5F8B-4721-80D1-6CDBC38B04AC}" type="presParOf" srcId="{B4A2D61E-901E-44A5-B9E3-B22F908BBD73}" destId="{28DDC8BF-B807-417C-8F32-74841A18EB09}"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C7EB1-C17E-4D83-949A-31E04EC0AAA3}">
      <dsp:nvSpPr>
        <dsp:cNvPr id="0" name=""/>
        <dsp:cNvSpPr/>
      </dsp:nvSpPr>
      <dsp:spPr>
        <a:xfrm>
          <a:off x="4161643" y="1353331"/>
          <a:ext cx="161747" cy="554880"/>
        </a:xfrm>
        <a:custGeom>
          <a:avLst/>
          <a:gdLst/>
          <a:ahLst/>
          <a:cxnLst/>
          <a:rect l="0" t="0" r="0" b="0"/>
          <a:pathLst>
            <a:path>
              <a:moveTo>
                <a:pt x="0" y="0"/>
              </a:moveTo>
              <a:lnTo>
                <a:pt x="0" y="554880"/>
              </a:lnTo>
              <a:lnTo>
                <a:pt x="161747" y="5548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B648CB-042D-4DAB-BC21-785265B2D38F}">
      <dsp:nvSpPr>
        <dsp:cNvPr id="0" name=""/>
        <dsp:cNvSpPr/>
      </dsp:nvSpPr>
      <dsp:spPr>
        <a:xfrm>
          <a:off x="3906209" y="1353331"/>
          <a:ext cx="255433" cy="554880"/>
        </a:xfrm>
        <a:custGeom>
          <a:avLst/>
          <a:gdLst/>
          <a:ahLst/>
          <a:cxnLst/>
          <a:rect l="0" t="0" r="0" b="0"/>
          <a:pathLst>
            <a:path>
              <a:moveTo>
                <a:pt x="255433" y="0"/>
              </a:moveTo>
              <a:lnTo>
                <a:pt x="255433" y="554880"/>
              </a:lnTo>
              <a:lnTo>
                <a:pt x="0" y="5548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24F421-E7DE-458F-B75F-75D1944FDEE8}">
      <dsp:nvSpPr>
        <dsp:cNvPr id="0" name=""/>
        <dsp:cNvSpPr/>
      </dsp:nvSpPr>
      <dsp:spPr>
        <a:xfrm>
          <a:off x="4161643" y="1353331"/>
          <a:ext cx="1155035" cy="1468705"/>
        </a:xfrm>
        <a:custGeom>
          <a:avLst/>
          <a:gdLst/>
          <a:ahLst/>
          <a:cxnLst/>
          <a:rect l="0" t="0" r="0" b="0"/>
          <a:pathLst>
            <a:path>
              <a:moveTo>
                <a:pt x="0" y="0"/>
              </a:moveTo>
              <a:lnTo>
                <a:pt x="0" y="1260115"/>
              </a:lnTo>
              <a:lnTo>
                <a:pt x="1155035" y="1260115"/>
              </a:lnTo>
              <a:lnTo>
                <a:pt x="1155035" y="14687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0485C9-2EA7-4F44-A98D-5AAE28BA949F}">
      <dsp:nvSpPr>
        <dsp:cNvPr id="0" name=""/>
        <dsp:cNvSpPr/>
      </dsp:nvSpPr>
      <dsp:spPr>
        <a:xfrm>
          <a:off x="2912921" y="1353331"/>
          <a:ext cx="1248722" cy="1468705"/>
        </a:xfrm>
        <a:custGeom>
          <a:avLst/>
          <a:gdLst/>
          <a:ahLst/>
          <a:cxnLst/>
          <a:rect l="0" t="0" r="0" b="0"/>
          <a:pathLst>
            <a:path>
              <a:moveTo>
                <a:pt x="1248722" y="0"/>
              </a:moveTo>
              <a:lnTo>
                <a:pt x="1248722" y="1260115"/>
              </a:lnTo>
              <a:lnTo>
                <a:pt x="0" y="1260115"/>
              </a:lnTo>
              <a:lnTo>
                <a:pt x="0" y="14687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7F9B4F-C2A0-41CD-AF45-B11B025B32CB}">
      <dsp:nvSpPr>
        <dsp:cNvPr id="0" name=""/>
        <dsp:cNvSpPr/>
      </dsp:nvSpPr>
      <dsp:spPr>
        <a:xfrm>
          <a:off x="3168355" y="360043"/>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l-GR" sz="2700" kern="1200" dirty="0" smtClean="0"/>
            <a:t>Υδραγωγείο</a:t>
          </a:r>
          <a:endParaRPr lang="en-US" sz="2700" kern="1200" dirty="0"/>
        </a:p>
      </dsp:txBody>
      <dsp:txXfrm>
        <a:off x="3168355" y="360043"/>
        <a:ext cx="1986576" cy="993288"/>
      </dsp:txXfrm>
    </dsp:sp>
    <dsp:sp modelId="{C4D13281-8B1B-44D5-81BD-2D3A03FAD26A}">
      <dsp:nvSpPr>
        <dsp:cNvPr id="0" name=""/>
        <dsp:cNvSpPr/>
      </dsp:nvSpPr>
      <dsp:spPr>
        <a:xfrm>
          <a:off x="1919633" y="282203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l-GR" sz="2700" kern="1200" dirty="0" smtClean="0"/>
            <a:t>Τεχνητός Ορίζοντας </a:t>
          </a:r>
          <a:endParaRPr lang="en-US" sz="2700" kern="1200" dirty="0"/>
        </a:p>
      </dsp:txBody>
      <dsp:txXfrm>
        <a:off x="1919633" y="2822037"/>
        <a:ext cx="1986576" cy="993288"/>
      </dsp:txXfrm>
    </dsp:sp>
    <dsp:sp modelId="{C8E1F6CB-F999-4F4F-B66D-42302F9681F2}">
      <dsp:nvSpPr>
        <dsp:cNvPr id="0" name=""/>
        <dsp:cNvSpPr/>
      </dsp:nvSpPr>
      <dsp:spPr>
        <a:xfrm>
          <a:off x="4323390" y="282203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l-GR" sz="2700" kern="1200" dirty="0" smtClean="0"/>
            <a:t>Ρολόι-εκκρεμές</a:t>
          </a:r>
          <a:endParaRPr lang="en-US" sz="2700" kern="1200" dirty="0"/>
        </a:p>
      </dsp:txBody>
      <dsp:txXfrm>
        <a:off x="4323390" y="2822037"/>
        <a:ext cx="1986576" cy="993288"/>
      </dsp:txXfrm>
    </dsp:sp>
    <dsp:sp modelId="{DA2D5F8D-EB5D-4E2A-BA07-3037C2DFD56F}">
      <dsp:nvSpPr>
        <dsp:cNvPr id="0" name=""/>
        <dsp:cNvSpPr/>
      </dsp:nvSpPr>
      <dsp:spPr>
        <a:xfrm>
          <a:off x="1919633" y="141156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l-GR" sz="2700" kern="1200" dirty="0" smtClean="0"/>
            <a:t>Ιατρικός </a:t>
          </a:r>
          <a:r>
            <a:rPr lang="el-GR" sz="2700" kern="1200" dirty="0" smtClean="0"/>
            <a:t>ορός</a:t>
          </a:r>
        </a:p>
        <a:p>
          <a:pPr lvl="0" algn="ctr" defTabSz="1200150">
            <a:lnSpc>
              <a:spcPct val="90000"/>
            </a:lnSpc>
            <a:spcBef>
              <a:spcPct val="0"/>
            </a:spcBef>
            <a:spcAft>
              <a:spcPct val="35000"/>
            </a:spcAft>
          </a:pPr>
          <a:endParaRPr lang="en-US" sz="2700" kern="1200" dirty="0"/>
        </a:p>
      </dsp:txBody>
      <dsp:txXfrm>
        <a:off x="1919633" y="1411567"/>
        <a:ext cx="1986576" cy="993288"/>
      </dsp:txXfrm>
    </dsp:sp>
    <dsp:sp modelId="{350BC39B-8ED8-4770-A698-B1770338EC12}">
      <dsp:nvSpPr>
        <dsp:cNvPr id="0" name=""/>
        <dsp:cNvSpPr/>
      </dsp:nvSpPr>
      <dsp:spPr>
        <a:xfrm>
          <a:off x="4323390" y="141156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l-GR" sz="2700" kern="1200" dirty="0" smtClean="0"/>
            <a:t>Ηλεκτρικό ρεύμα</a:t>
          </a:r>
          <a:endParaRPr lang="en-US" sz="2700" kern="1200" dirty="0"/>
        </a:p>
      </dsp:txBody>
      <dsp:txXfrm>
        <a:off x="4323390" y="1411567"/>
        <a:ext cx="1986576" cy="99328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BA6A1F-6C01-4CBE-92ED-70FEEABB9A9F}" type="datetimeFigureOut">
              <a:rPr lang="en-US" smtClean="0"/>
              <a:t>4/24/2018</a:t>
            </a:fld>
            <a:endParaRPr lang="en-US"/>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76FED-8DD9-4DD3-96EB-655F8EB79400}" type="slidenum">
              <a:rPr lang="en-US" smtClean="0"/>
              <a:t>‹#›</a:t>
            </a:fld>
            <a:endParaRPr lang="en-US"/>
          </a:p>
        </p:txBody>
      </p:sp>
    </p:spTree>
    <p:extLst>
      <p:ext uri="{BB962C8B-B14F-4D97-AF65-F5344CB8AC3E}">
        <p14:creationId xmlns:p14="http://schemas.microsoft.com/office/powerpoint/2010/main" val="2338039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dirty="0"/>
          </a:p>
        </p:txBody>
      </p:sp>
      <p:sp>
        <p:nvSpPr>
          <p:cNvPr id="4" name="Θέση αριθμού διαφάνειας 3"/>
          <p:cNvSpPr>
            <a:spLocks noGrp="1"/>
          </p:cNvSpPr>
          <p:nvPr>
            <p:ph type="sldNum" sz="quarter" idx="10"/>
          </p:nvPr>
        </p:nvSpPr>
        <p:spPr/>
        <p:txBody>
          <a:bodyPr/>
          <a:lstStyle/>
          <a:p>
            <a:fld id="{FFD76FED-8DD9-4DD3-96EB-655F8EB79400}" type="slidenum">
              <a:rPr lang="en-US" smtClean="0"/>
              <a:t>4</a:t>
            </a:fld>
            <a:endParaRPr lang="en-US"/>
          </a:p>
        </p:txBody>
      </p:sp>
    </p:spTree>
    <p:extLst>
      <p:ext uri="{BB962C8B-B14F-4D97-AF65-F5344CB8AC3E}">
        <p14:creationId xmlns:p14="http://schemas.microsoft.com/office/powerpoint/2010/main" val="2823251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C125DA1C-FAA5-4A71-8844-3AE4D0E9C557}" type="datetime1">
              <a:rPr lang="en-US" smtClean="0"/>
              <a:t>4/24/2018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4214500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CA052947-662F-47C4-B96F-0A07E1ED883E}" type="datetime1">
              <a:rPr lang="en-US" smtClean="0"/>
              <a:t>4/24/2018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1729521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E7DF2053-4BA1-46E4-B2E0-4A1B44602256}" type="datetime1">
              <a:rPr lang="en-US" smtClean="0"/>
              <a:t>4/24/2018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418281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0" y="692696"/>
            <a:ext cx="9144000" cy="970407"/>
          </a:xfrm>
        </p:spPr>
        <p:txBody>
          <a:bodyPr>
            <a:normAutofit/>
          </a:bodyPr>
          <a:lstStyle>
            <a:lvl1pPr>
              <a:defRPr sz="4400"/>
            </a:lvl1pPr>
          </a:lstStyle>
          <a:p>
            <a:endParaRPr lang="en-US" dirty="0"/>
          </a:p>
        </p:txBody>
      </p:sp>
      <p:sp>
        <p:nvSpPr>
          <p:cNvPr id="3" name="Θέση περιεχομένου 2"/>
          <p:cNvSpPr>
            <a:spLocks noGrp="1"/>
          </p:cNvSpPr>
          <p:nvPr>
            <p:ph idx="1"/>
          </p:nvPr>
        </p:nvSpPr>
        <p:spPr>
          <a:xfrm>
            <a:off x="539552" y="1628800"/>
            <a:ext cx="8229600" cy="4525963"/>
          </a:xfrm>
        </p:spPr>
        <p:txBody>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n-US" dirty="0"/>
          </a:p>
        </p:txBody>
      </p:sp>
      <p:sp>
        <p:nvSpPr>
          <p:cNvPr id="4" name="Θέση ημερομηνίας 3"/>
          <p:cNvSpPr>
            <a:spLocks noGrp="1"/>
          </p:cNvSpPr>
          <p:nvPr>
            <p:ph type="dt" sz="half" idx="10"/>
          </p:nvPr>
        </p:nvSpPr>
        <p:spPr/>
        <p:txBody>
          <a:bodyPr/>
          <a:lstStyle/>
          <a:p>
            <a:fld id="{1A4CF2BB-5BF8-4CA7-B000-8CD2B38F0084}" type="datetime1">
              <a:rPr lang="en-US" smtClean="0"/>
              <a:t>4/24/2018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060246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F4338E64-066B-4E02-8AAC-9584C22189E4}" type="datetime1">
              <a:rPr lang="en-US" smtClean="0"/>
              <a:t>4/24/2018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1533474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D461FD7D-6862-4E2C-A419-97641A16F4E6}" type="datetime1">
              <a:rPr lang="en-US" smtClean="0"/>
              <a:t>4/24/2018</a:t>
            </a:fld>
            <a:endParaRPr lang="en-US"/>
          </a:p>
        </p:txBody>
      </p:sp>
      <p:sp>
        <p:nvSpPr>
          <p:cNvPr id="6" name="Θέση υποσέλιδου 5"/>
          <p:cNvSpPr>
            <a:spLocks noGrp="1"/>
          </p:cNvSpPr>
          <p:nvPr>
            <p:ph type="ftr" sz="quarter" idx="11"/>
          </p:nvPr>
        </p:nvSpPr>
        <p:spPr/>
        <p:txBody>
          <a:bodyPr/>
          <a:lstStyle/>
          <a:p>
            <a:r>
              <a:rPr lang="el-GR" smtClean="0"/>
              <a:t>Η ΒΑΡΥΤΗΤΑ</a:t>
            </a:r>
            <a:endParaRPr lang="en-US"/>
          </a:p>
        </p:txBody>
      </p:sp>
      <p:sp>
        <p:nvSpPr>
          <p:cNvPr id="7" name="Θέση αριθμού διαφάνειας 6"/>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1821567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8B74A7F3-D3DA-448A-BB93-23C647442921}" type="datetime1">
              <a:rPr lang="en-US" smtClean="0"/>
              <a:t>4/24/2018</a:t>
            </a:fld>
            <a:endParaRPr lang="en-US"/>
          </a:p>
        </p:txBody>
      </p:sp>
      <p:sp>
        <p:nvSpPr>
          <p:cNvPr id="8" name="Θέση υποσέλιδου 7"/>
          <p:cNvSpPr>
            <a:spLocks noGrp="1"/>
          </p:cNvSpPr>
          <p:nvPr>
            <p:ph type="ftr" sz="quarter" idx="11"/>
          </p:nvPr>
        </p:nvSpPr>
        <p:spPr/>
        <p:txBody>
          <a:bodyPr/>
          <a:lstStyle/>
          <a:p>
            <a:r>
              <a:rPr lang="el-GR" smtClean="0"/>
              <a:t>Η ΒΑΡΥΤΗΤΑ</a:t>
            </a:r>
            <a:endParaRPr lang="en-US"/>
          </a:p>
        </p:txBody>
      </p:sp>
      <p:sp>
        <p:nvSpPr>
          <p:cNvPr id="9" name="Θέση αριθμού διαφάνειας 8"/>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069640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B3687559-A093-49EE-A904-B43A2E6F5F0F}" type="datetime1">
              <a:rPr lang="en-US" smtClean="0"/>
              <a:t>4/24/2018</a:t>
            </a:fld>
            <a:endParaRPr lang="en-US"/>
          </a:p>
        </p:txBody>
      </p:sp>
      <p:sp>
        <p:nvSpPr>
          <p:cNvPr id="4" name="Θέση υποσέλιδου 3"/>
          <p:cNvSpPr>
            <a:spLocks noGrp="1"/>
          </p:cNvSpPr>
          <p:nvPr>
            <p:ph type="ftr" sz="quarter" idx="11"/>
          </p:nvPr>
        </p:nvSpPr>
        <p:spPr/>
        <p:txBody>
          <a:bodyPr/>
          <a:lstStyle/>
          <a:p>
            <a:r>
              <a:rPr lang="el-GR" smtClean="0"/>
              <a:t>Η ΒΑΡΥΤΗΤΑ</a:t>
            </a:r>
            <a:endParaRPr lang="en-US"/>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149653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DC73442C-F2EB-4B42-9A00-2DDB045A8392}" type="datetime1">
              <a:rPr lang="en-US" smtClean="0"/>
              <a:t>4/24/2018</a:t>
            </a:fld>
            <a:endParaRPr lang="en-US"/>
          </a:p>
        </p:txBody>
      </p:sp>
      <p:sp>
        <p:nvSpPr>
          <p:cNvPr id="3" name="Θέση υποσέλιδου 2"/>
          <p:cNvSpPr>
            <a:spLocks noGrp="1"/>
          </p:cNvSpPr>
          <p:nvPr>
            <p:ph type="ftr" sz="quarter" idx="11"/>
          </p:nvPr>
        </p:nvSpPr>
        <p:spPr/>
        <p:txBody>
          <a:bodyPr/>
          <a:lstStyle/>
          <a:p>
            <a:r>
              <a:rPr lang="el-GR" smtClean="0"/>
              <a:t>Η ΒΑΡΥΤΗΤΑ</a:t>
            </a:r>
            <a:endParaRPr lang="en-US"/>
          </a:p>
        </p:txBody>
      </p:sp>
      <p:sp>
        <p:nvSpPr>
          <p:cNvPr id="4" name="Θέση αριθμού διαφάνειας 3"/>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27347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246C2304-33DC-4AC2-8C65-AF8A1D2214B3}" type="datetime1">
              <a:rPr lang="en-US" smtClean="0"/>
              <a:t>4/24/2018</a:t>
            </a:fld>
            <a:endParaRPr lang="en-US"/>
          </a:p>
        </p:txBody>
      </p:sp>
      <p:sp>
        <p:nvSpPr>
          <p:cNvPr id="6" name="Θέση υποσέλιδου 5"/>
          <p:cNvSpPr>
            <a:spLocks noGrp="1"/>
          </p:cNvSpPr>
          <p:nvPr>
            <p:ph type="ftr" sz="quarter" idx="11"/>
          </p:nvPr>
        </p:nvSpPr>
        <p:spPr/>
        <p:txBody>
          <a:bodyPr/>
          <a:lstStyle/>
          <a:p>
            <a:r>
              <a:rPr lang="el-GR" smtClean="0"/>
              <a:t>Η ΒΑΡΥΤΗΤΑ</a:t>
            </a:r>
            <a:endParaRPr lang="en-US"/>
          </a:p>
        </p:txBody>
      </p:sp>
      <p:sp>
        <p:nvSpPr>
          <p:cNvPr id="7" name="Θέση αριθμού διαφάνειας 6"/>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3502040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B2ED61E-A37F-47B0-B894-EA4C99879521}" type="datetime1">
              <a:rPr lang="en-US" smtClean="0"/>
              <a:t>4/24/2018</a:t>
            </a:fld>
            <a:endParaRPr lang="en-US"/>
          </a:p>
        </p:txBody>
      </p:sp>
      <p:sp>
        <p:nvSpPr>
          <p:cNvPr id="6" name="Θέση υποσέλιδου 5"/>
          <p:cNvSpPr>
            <a:spLocks noGrp="1"/>
          </p:cNvSpPr>
          <p:nvPr>
            <p:ph type="ftr" sz="quarter" idx="11"/>
          </p:nvPr>
        </p:nvSpPr>
        <p:spPr/>
        <p:txBody>
          <a:bodyPr/>
          <a:lstStyle/>
          <a:p>
            <a:r>
              <a:rPr lang="el-GR" smtClean="0"/>
              <a:t>Η ΒΑΡΥΤΗΤΑ</a:t>
            </a:r>
            <a:endParaRPr lang="en-US"/>
          </a:p>
        </p:txBody>
      </p:sp>
      <p:sp>
        <p:nvSpPr>
          <p:cNvPr id="7" name="Θέση αριθμού διαφάνειας 6"/>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180866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5024" y="715197"/>
            <a:ext cx="9144000" cy="769587"/>
          </a:xfrm>
          <a:prstGeom prst="rect">
            <a:avLst/>
          </a:prstGeom>
          <a:solidFill>
            <a:schemeClr val="tx1"/>
          </a:solidFill>
        </p:spPr>
        <p:txBody>
          <a:bodyPr vert="horz" lIns="91440" tIns="45720" rIns="91440" bIns="45720" rtlCol="0" anchor="ctr">
            <a:normAutofit/>
          </a:bodyPr>
          <a:lstStyle/>
          <a:p>
            <a:r>
              <a:rPr lang="el-GR" dirty="0" smtClean="0"/>
              <a:t>Στυλ κύριου τίτλου</a:t>
            </a:r>
            <a:endParaRPr lang="en-US" dirty="0"/>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n-US" dirty="0"/>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7266B-731A-4969-AE8F-983665F4E947}" type="datetime1">
              <a:rPr lang="en-US" smtClean="0"/>
              <a:t>4/24/2018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ΒΑΡΥΤΗΤΑ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F1E0A5-2F21-4C00-8DF3-489791F92345}" type="slidenum">
              <a:rPr lang="en-US" smtClean="0"/>
              <a:t>‹#›</a:t>
            </a:fld>
            <a:endParaRPr lang="en-US"/>
          </a:p>
        </p:txBody>
      </p:sp>
      <p:pic>
        <p:nvPicPr>
          <p:cNvPr id="8" name="Εικόνα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1482" y="116632"/>
            <a:ext cx="1052190" cy="574551"/>
          </a:xfrm>
          <a:prstGeom prst="rect">
            <a:avLst/>
          </a:prstGeom>
        </p:spPr>
      </p:pic>
      <p:sp>
        <p:nvSpPr>
          <p:cNvPr id="10" name="TextBox 9"/>
          <p:cNvSpPr txBox="1"/>
          <p:nvPr userDrawn="1"/>
        </p:nvSpPr>
        <p:spPr>
          <a:xfrm>
            <a:off x="1083672" y="253532"/>
            <a:ext cx="2840256" cy="461665"/>
          </a:xfrm>
          <a:prstGeom prst="rect">
            <a:avLst/>
          </a:prstGeom>
          <a:solidFill>
            <a:schemeClr val="bg1"/>
          </a:solidFill>
        </p:spPr>
        <p:txBody>
          <a:bodyPr wrap="square" rtlCol="0">
            <a:spAutoFit/>
          </a:bodyPr>
          <a:lstStyle/>
          <a:p>
            <a:r>
              <a:rPr lang="el-GR" sz="1200" i="1" dirty="0" smtClean="0">
                <a:solidFill>
                  <a:schemeClr val="tx1"/>
                </a:solidFill>
              </a:rPr>
              <a:t>Παιδαγωγικό</a:t>
            </a:r>
            <a:r>
              <a:rPr lang="el-GR" sz="1200" baseline="0" dirty="0" smtClean="0">
                <a:solidFill>
                  <a:schemeClr val="tx1"/>
                </a:solidFill>
              </a:rPr>
              <a:t> τμήμα Δημοτικής Εκπαίδευσης</a:t>
            </a:r>
            <a:endParaRPr lang="en-US" sz="1200" dirty="0">
              <a:solidFill>
                <a:schemeClr val="tx1"/>
              </a:solidFill>
            </a:endParaRPr>
          </a:p>
        </p:txBody>
      </p:sp>
      <p:pic>
        <p:nvPicPr>
          <p:cNvPr id="9" name="Εικόνα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0546" y="6106330"/>
            <a:ext cx="983126" cy="610572"/>
          </a:xfrm>
          <a:prstGeom prst="rect">
            <a:avLst/>
          </a:prstGeom>
        </p:spPr>
      </p:pic>
    </p:spTree>
    <p:extLst>
      <p:ext uri="{BB962C8B-B14F-4D97-AF65-F5344CB8AC3E}">
        <p14:creationId xmlns:p14="http://schemas.microsoft.com/office/powerpoint/2010/main" val="2567216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audio" Target="../media/audio1.wav"/><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7417" y="1556792"/>
            <a:ext cx="9144000" cy="1470025"/>
          </a:xfrm>
          <a:solidFill>
            <a:schemeClr val="tx1"/>
          </a:solidFill>
        </p:spPr>
        <p:txBody>
          <a:bodyPr/>
          <a:lstStyle/>
          <a:p>
            <a:r>
              <a:rPr lang="el-GR" dirty="0" smtClean="0">
                <a:solidFill>
                  <a:schemeClr val="bg1"/>
                </a:solidFill>
              </a:rPr>
              <a:t>ΒΑΡΥΤΗΤΑ(ΧΡΟΝΟΣ</a:t>
            </a:r>
            <a:r>
              <a:rPr lang="el-GR" dirty="0" smtClean="0"/>
              <a:t>)</a:t>
            </a:r>
            <a:endParaRPr lang="en-US" dirty="0"/>
          </a:p>
        </p:txBody>
      </p:sp>
      <p:sp>
        <p:nvSpPr>
          <p:cNvPr id="3" name="Υπότιτλος 2"/>
          <p:cNvSpPr>
            <a:spLocks noGrp="1"/>
          </p:cNvSpPr>
          <p:nvPr>
            <p:ph type="subTitle" idx="1"/>
          </p:nvPr>
        </p:nvSpPr>
        <p:spPr>
          <a:xfrm>
            <a:off x="1403648" y="3933056"/>
            <a:ext cx="6400800" cy="1752600"/>
          </a:xfrm>
        </p:spPr>
        <p:txBody>
          <a:bodyPr/>
          <a:lstStyle/>
          <a:p>
            <a:r>
              <a:rPr lang="el-GR" dirty="0" smtClean="0"/>
              <a:t>ΝΙΚΑ ΧΡΙΣΤΙΝΑ </a:t>
            </a:r>
            <a:endParaRPr lang="en-US" dirty="0"/>
          </a:p>
        </p:txBody>
      </p:sp>
      <p:sp>
        <p:nvSpPr>
          <p:cNvPr id="4" name="Θέση υποσέλιδου 3"/>
          <p:cNvSpPr>
            <a:spLocks noGrp="1"/>
          </p:cNvSpPr>
          <p:nvPr>
            <p:ph type="ftr" sz="quarter" idx="11"/>
          </p:nvPr>
        </p:nvSpPr>
        <p:spPr>
          <a:xfrm>
            <a:off x="179512" y="5733256"/>
            <a:ext cx="2895600" cy="365125"/>
          </a:xfrm>
        </p:spPr>
        <p:txBody>
          <a:bodyPr/>
          <a:lstStyle/>
          <a:p>
            <a:r>
              <a:rPr lang="el-GR" dirty="0" smtClean="0"/>
              <a:t>Η ΒΑΡΥΤΗΤΑ</a:t>
            </a:r>
            <a:endParaRPr lang="en-US" dirty="0"/>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1</a:t>
            </a:fld>
            <a:endParaRPr lang="en-US"/>
          </a:p>
        </p:txBody>
      </p:sp>
    </p:spTree>
    <p:extLst>
      <p:ext uri="{BB962C8B-B14F-4D97-AF65-F5344CB8AC3E}">
        <p14:creationId xmlns:p14="http://schemas.microsoft.com/office/powerpoint/2010/main" val="865292082"/>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explode.wav"/>
          </p:stSnd>
        </p:sndAc>
      </p:transition>
    </mc:Choice>
    <mc:Fallback xmlns="">
      <p:transition spd="med">
        <p:fade/>
        <p:sndAc>
          <p:stSnd>
            <p:snd r:embed="rId3" name="explode.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Η ΒΑΡΥΤΗΤΑ</a:t>
            </a:r>
            <a:endParaRPr lang="en-US" dirty="0"/>
          </a:p>
        </p:txBody>
      </p:sp>
      <p:sp>
        <p:nvSpPr>
          <p:cNvPr id="4" name="Θέση περιεχομένου 3"/>
          <p:cNvSpPr>
            <a:spLocks noGrp="1"/>
          </p:cNvSpPr>
          <p:nvPr>
            <p:ph idx="1"/>
          </p:nvPr>
        </p:nvSpPr>
        <p:spPr/>
        <p:txBody>
          <a:bodyPr>
            <a:normAutofit fontScale="85000" lnSpcReduction="10000"/>
          </a:bodyPr>
          <a:lstStyle/>
          <a:p>
            <a:r>
              <a:rPr lang="el-GR" dirty="0" smtClean="0"/>
              <a:t>Τι είναι η βαρύτητα;</a:t>
            </a:r>
          </a:p>
          <a:p>
            <a:pPr marL="0" indent="0">
              <a:buNone/>
            </a:pPr>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n-US" dirty="0"/>
          </a:p>
        </p:txBody>
      </p:sp>
      <p:sp>
        <p:nvSpPr>
          <p:cNvPr id="5" name="Θέση υποσέλιδου 4"/>
          <p:cNvSpPr>
            <a:spLocks noGrp="1"/>
          </p:cNvSpPr>
          <p:nvPr>
            <p:ph type="ftr" sz="quarter" idx="11"/>
          </p:nvPr>
        </p:nvSpPr>
        <p:spPr>
          <a:xfrm>
            <a:off x="0" y="5733256"/>
            <a:ext cx="2895600" cy="365125"/>
          </a:xfrm>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2</a:t>
            </a:fld>
            <a:endParaRPr lang="en-US"/>
          </a:p>
        </p:txBody>
      </p:sp>
    </p:spTree>
    <p:extLst>
      <p:ext uri="{BB962C8B-B14F-4D97-AF65-F5344CB8AC3E}">
        <p14:creationId xmlns:p14="http://schemas.microsoft.com/office/powerpoint/2010/main" val="2466110577"/>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explode.wav"/>
          </p:stSnd>
        </p:sndAc>
      </p:transition>
    </mc:Choice>
    <mc:Fallback xmlns="">
      <p:transition spd="med">
        <p:fade/>
        <p:sndAc>
          <p:stSnd>
            <p:snd r:embed="rId3" name="explode.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Ποιός ανακάλυψε τη βαρύτητα;</a:t>
            </a:r>
            <a:endParaRPr lang="en-US" dirty="0"/>
          </a:p>
        </p:txBody>
      </p:sp>
      <p:sp>
        <p:nvSpPr>
          <p:cNvPr id="3" name="Θέση περιεχομένου 2"/>
          <p:cNvSpPr>
            <a:spLocks noGrp="1"/>
          </p:cNvSpPr>
          <p:nvPr>
            <p:ph idx="1"/>
          </p:nvPr>
        </p:nvSpPr>
        <p:spPr/>
        <p:txBody>
          <a:bodyPr>
            <a:normAutofit fontScale="70000" lnSpcReduction="20000"/>
          </a:bodyPr>
          <a:lstStyle/>
          <a:p>
            <a:r>
              <a:rPr lang="el-GR" dirty="0" smtClean="0"/>
              <a:t>Εργαζόμενος πάνω σε αυτές τις ιδέες,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n-US" dirty="0"/>
          </a:p>
        </p:txBody>
      </p:sp>
      <p:sp>
        <p:nvSpPr>
          <p:cNvPr id="4" name="Θέση υποσέλιδου 3"/>
          <p:cNvSpPr>
            <a:spLocks noGrp="1"/>
          </p:cNvSpPr>
          <p:nvPr>
            <p:ph type="ftr" sz="quarter" idx="11"/>
          </p:nvPr>
        </p:nvSpPr>
        <p:spPr>
          <a:xfrm>
            <a:off x="-2983" y="5805264"/>
            <a:ext cx="2895600" cy="365125"/>
          </a:xfrm>
        </p:spPr>
        <p:txBody>
          <a:bodyPr/>
          <a:lstStyle/>
          <a:p>
            <a:r>
              <a:rPr lang="el-GR" dirty="0" smtClean="0"/>
              <a:t>Η ΒΑΡΥΤΗΤΑ</a:t>
            </a:r>
            <a:endParaRPr lang="en-US" dirty="0"/>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3</a:t>
            </a:fld>
            <a:endParaRPr lang="en-US"/>
          </a:p>
        </p:txBody>
      </p:sp>
    </p:spTree>
    <p:extLst>
      <p:ext uri="{BB962C8B-B14F-4D97-AF65-F5344CB8AC3E}">
        <p14:creationId xmlns:p14="http://schemas.microsoft.com/office/powerpoint/2010/main" val="1220951726"/>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explode.wav"/>
          </p:stSnd>
        </p:sndAc>
      </p:transition>
    </mc:Choice>
    <mc:Fallback xmlns="">
      <p:transition spd="med">
        <p:fade/>
        <p:sndAc>
          <p:stSnd>
            <p:snd r:embed="rId3" name="explod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Πως μας επηρεάζει η βαρύτητα;</a:t>
            </a:r>
            <a:endParaRPr lang="en-US"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874721526"/>
              </p:ext>
            </p:extLst>
          </p:nvPr>
        </p:nvGraphicFramePr>
        <p:xfrm>
          <a:off x="467544" y="1700808"/>
          <a:ext cx="8229600" cy="38164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Θέση υποσέλιδου 4"/>
          <p:cNvSpPr>
            <a:spLocks noGrp="1"/>
          </p:cNvSpPr>
          <p:nvPr>
            <p:ph type="ftr" sz="quarter" idx="11"/>
          </p:nvPr>
        </p:nvSpPr>
        <p:spPr>
          <a:xfrm>
            <a:off x="107504" y="5733256"/>
            <a:ext cx="2895600" cy="365125"/>
          </a:xfrm>
        </p:spPr>
        <p:txBody>
          <a:bodyPr/>
          <a:lstStyle/>
          <a:p>
            <a:r>
              <a:rPr lang="el-GR" dirty="0" smtClean="0"/>
              <a:t>Η ΒΑΡΥΤΗΤΑ</a:t>
            </a:r>
            <a:endParaRPr lang="en-US" dirty="0"/>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4</a:t>
            </a:fld>
            <a:endParaRPr lang="en-US"/>
          </a:p>
        </p:txBody>
      </p:sp>
    </p:spTree>
    <p:extLst>
      <p:ext uri="{BB962C8B-B14F-4D97-AF65-F5344CB8AC3E}">
        <p14:creationId xmlns:p14="http://schemas.microsoft.com/office/powerpoint/2010/main" val="1042952210"/>
      </p:ext>
    </p:extLst>
  </p:cSld>
  <p:clrMapOvr>
    <a:masterClrMapping/>
  </p:clrMapOvr>
  <mc:AlternateContent xmlns:mc="http://schemas.openxmlformats.org/markup-compatibility/2006" xmlns:p14="http://schemas.microsoft.com/office/powerpoint/2010/main">
    <mc:Choice Requires="p14">
      <p:transition spd="med" p14:dur="700">
        <p:fade/>
        <p:sndAc>
          <p:stSnd>
            <p:snd r:embed="rId3" name="explode.wav"/>
          </p:stSnd>
        </p:sndAc>
      </p:transition>
    </mc:Choice>
    <mc:Fallback xmlns="">
      <p:transition spd="med">
        <p:fade/>
        <p:sndAc>
          <p:stSnd>
            <p:snd r:embed="rId9" name="explode.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Η Βαρύτητα στη σελήνη</a:t>
            </a:r>
            <a:endParaRPr lang="en-US" dirty="0"/>
          </a:p>
        </p:txBody>
      </p:sp>
      <p:sp>
        <p:nvSpPr>
          <p:cNvPr id="3" name="Θέση περιεχομένου 2"/>
          <p:cNvSpPr>
            <a:spLocks noGrp="1"/>
          </p:cNvSpPr>
          <p:nvPr>
            <p:ph idx="1"/>
          </p:nvPr>
        </p:nvSpPr>
        <p:spPr>
          <a:xfrm>
            <a:off x="457200" y="1600201"/>
            <a:ext cx="8229600" cy="4205064"/>
          </a:xfrm>
        </p:spPr>
        <p:txBody>
          <a:bodyPr>
            <a:normAutofit fontScale="77500" lnSpcReduction="20000"/>
          </a:bodyPr>
          <a:lstStyle/>
          <a:p>
            <a:pPr marL="0" indent="0">
              <a:buNone/>
            </a:pPr>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endParaRPr lang="en-US" dirty="0"/>
          </a:p>
        </p:txBody>
      </p:sp>
      <p:sp>
        <p:nvSpPr>
          <p:cNvPr id="4" name="Θέση υποσέλιδου 3"/>
          <p:cNvSpPr>
            <a:spLocks noGrp="1"/>
          </p:cNvSpPr>
          <p:nvPr>
            <p:ph type="ftr" sz="quarter" idx="11"/>
          </p:nvPr>
        </p:nvSpPr>
        <p:spPr>
          <a:xfrm>
            <a:off x="107504" y="5733256"/>
            <a:ext cx="2895600" cy="365125"/>
          </a:xfrm>
        </p:spPr>
        <p:txBody>
          <a:bodyPr/>
          <a:lstStyle/>
          <a:p>
            <a:r>
              <a:rPr lang="el-GR" smtClean="0"/>
              <a:t>Η ΒΑΡΥΤΗΤΑ</a:t>
            </a:r>
            <a:endParaRPr lang="en-US"/>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5</a:t>
            </a:fld>
            <a:endParaRPr lang="en-US"/>
          </a:p>
        </p:txBody>
      </p:sp>
    </p:spTree>
    <p:extLst>
      <p:ext uri="{BB962C8B-B14F-4D97-AF65-F5344CB8AC3E}">
        <p14:creationId xmlns:p14="http://schemas.microsoft.com/office/powerpoint/2010/main" val="4038982467"/>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explode.wav"/>
          </p:stSnd>
        </p:sndAc>
      </p:transition>
    </mc:Choice>
    <mc:Fallback xmlns="">
      <p:transition spd="med">
        <p:fade/>
        <p:sndAc>
          <p:stSnd>
            <p:snd r:embed="rId3" name="explode.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Επίλογος</a:t>
            </a:r>
            <a:endParaRPr lang="en-US" dirty="0"/>
          </a:p>
        </p:txBody>
      </p:sp>
      <p:sp>
        <p:nvSpPr>
          <p:cNvPr id="3" name="Θέση περιεχομένου 2"/>
          <p:cNvSpPr>
            <a:spLocks noGrp="1"/>
          </p:cNvSpPr>
          <p:nvPr>
            <p:ph idx="1"/>
          </p:nvPr>
        </p:nvSpPr>
        <p:spPr/>
        <p:txBody>
          <a:bodyPr/>
          <a:lstStyle/>
          <a:p>
            <a:pPr marL="0" indent="0">
              <a:buNone/>
            </a:pPr>
            <a:r>
              <a:rPr lang="el-GR" dirty="0" smtClean="0"/>
              <a:t>                          Σας ευχαριστώ!!!</a:t>
            </a:r>
            <a:endParaRPr lang="el-GR" dirty="0" smtClean="0"/>
          </a:p>
          <a:p>
            <a:endParaRPr lang="en-US" dirty="0"/>
          </a:p>
        </p:txBody>
      </p:sp>
      <p:sp>
        <p:nvSpPr>
          <p:cNvPr id="5" name="Θέση υποσέλιδου 4"/>
          <p:cNvSpPr>
            <a:spLocks noGrp="1"/>
          </p:cNvSpPr>
          <p:nvPr>
            <p:ph type="ftr" sz="quarter" idx="11"/>
          </p:nvPr>
        </p:nvSpPr>
        <p:spPr>
          <a:xfrm>
            <a:off x="0" y="5733256"/>
            <a:ext cx="2895600" cy="365125"/>
          </a:xfrm>
        </p:spPr>
        <p:txBody>
          <a:bodyPr/>
          <a:lstStyle/>
          <a:p>
            <a:r>
              <a:rPr lang="el-GR" dirty="0" smtClean="0"/>
              <a:t>Η ΒΑΡΥΤΗΤΑ</a:t>
            </a:r>
            <a:endParaRPr lang="en-US" dirty="0"/>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6</a:t>
            </a:fld>
            <a:endParaRPr lang="en-US"/>
          </a:p>
        </p:txBody>
      </p:sp>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2924944"/>
            <a:ext cx="2743200" cy="1666875"/>
          </a:xfrm>
          <a:prstGeom prst="rect">
            <a:avLst/>
          </a:prstGeom>
        </p:spPr>
      </p:pic>
    </p:spTree>
    <p:extLst>
      <p:ext uri="{BB962C8B-B14F-4D97-AF65-F5344CB8AC3E}">
        <p14:creationId xmlns:p14="http://schemas.microsoft.com/office/powerpoint/2010/main" val="79732902"/>
      </p:ext>
    </p:extLst>
  </p:cSld>
  <p:clrMapOvr>
    <a:masterClrMapping/>
  </p:clrMapOvr>
  <mc:AlternateContent xmlns:mc="http://schemas.openxmlformats.org/markup-compatibility/2006" xmlns:p14="http://schemas.microsoft.com/office/powerpoint/2010/main">
    <mc:Choice Requires="p14">
      <p:transition spd="med" p14:dur="700">
        <p:fade/>
        <p:sndAc>
          <p:stSnd>
            <p:snd r:embed="rId2" name="explode.wav"/>
          </p:stSnd>
        </p:sndAc>
      </p:transition>
    </mc:Choice>
    <mc:Fallback xmlns="">
      <p:transition spd="med">
        <p:fade/>
        <p:sndAc>
          <p:stSnd>
            <p:snd r:embed="rId4" name="explode.wav"/>
          </p:stSnd>
        </p:sndAc>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385</Words>
  <Application>Microsoft Office PowerPoint</Application>
  <PresentationFormat>Προβολή στην οθόνη (4:3)</PresentationFormat>
  <Paragraphs>30</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ΒΑΡΥΤΗΤΑ(ΧΡΟΝΟΣ)</vt:lpstr>
      <vt:lpstr>Η ΒΑΡΥΤΗΤΑ</vt:lpstr>
      <vt:lpstr>Ποιός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ΒΑΡΥΤΗΤΑ(ΧΡΟΝΟΣ)</dc:title>
  <dc:creator>Windows User</dc:creator>
  <cp:lastModifiedBy>Windows User</cp:lastModifiedBy>
  <cp:revision>11</cp:revision>
  <dcterms:created xsi:type="dcterms:W3CDTF">2018-04-22T13:05:50Z</dcterms:created>
  <dcterms:modified xsi:type="dcterms:W3CDTF">2018-04-24T01:25:16Z</dcterms:modified>
</cp:coreProperties>
</file>